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61" r:id="rId5"/>
    <p:sldId id="266" r:id="rId6"/>
    <p:sldId id="267" r:id="rId7"/>
    <p:sldId id="262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8/28/2021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=""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Subtitle">
            <a:extLst>
              <a:ext uri="{FF2B5EF4-FFF2-40B4-BE49-F238E27FC236}">
                <a16:creationId xmlns=""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=""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=""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=""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=""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Left Header">
            <a:extLst>
              <a:ext uri="{FF2B5EF4-FFF2-40B4-BE49-F238E27FC236}">
                <a16:creationId xmlns=""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Right Header">
            <a:extLst>
              <a:ext uri="{FF2B5EF4-FFF2-40B4-BE49-F238E27FC236}">
                <a16:creationId xmlns=""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=""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=""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=""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9">
            <a:extLst>
              <a:ext uri="{FF2B5EF4-FFF2-40B4-BE49-F238E27FC236}">
                <a16:creationId xmlns=""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5" name="Name">
            <a:extLst>
              <a:ext uri="{FF2B5EF4-FFF2-40B4-BE49-F238E27FC236}">
                <a16:creationId xmlns=""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=""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">
            <a:extLst>
              <a:ext uri="{FF2B5EF4-FFF2-40B4-BE49-F238E27FC236}">
                <a16:creationId xmlns=""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llstack.edu.vn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erson in space suite in space ship">
            <a:extLst>
              <a:ext uri="{FF2B5EF4-FFF2-40B4-BE49-F238E27FC236}">
                <a16:creationId xmlns=""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815636" cy="6677022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4506"/>
            <a:ext cx="7815636" cy="623948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b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BÀI </a:t>
            </a: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 LUẬN</a:t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 WEBSITE BÁN </a:t>
            </a: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MỸ PHẨM</a:t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PHẦN: THỰC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LUẬN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PHẦN:TIN3142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TRẦN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LƯƠNG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800" i="1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Huế</a:t>
            </a:r>
            <a:r>
              <a:rPr lang="en-US" sz="1800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800" i="1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08  </a:t>
            </a:r>
            <a:r>
              <a:rPr lang="en-US" sz="1800" i="1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2021</a:t>
            </a:r>
            <a:r>
              <a:rPr lang="en-US" sz="1800" i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i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827" y="5009883"/>
            <a:ext cx="4031088" cy="784584"/>
          </a:xfrm>
        </p:spPr>
        <p:txBody>
          <a:bodyPr/>
          <a:lstStyle/>
          <a:p>
            <a:r>
              <a:rPr lang="en-US" sz="1800" b="1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 viên  thực  hiện :  ĐỖ  THỊ  THUẬN</a:t>
            </a:r>
          </a:p>
          <a:p>
            <a:r>
              <a:rPr lang="en-US" sz="1800" b="1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 sinh  viên  :  18T1021309</a:t>
            </a:r>
          </a:p>
          <a:p>
            <a:endParaRPr lang="en-US" sz="18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=""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1282" y="-5475"/>
            <a:ext cx="7804351" cy="1204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KHOA HỌC</a:t>
            </a:r>
          </a:p>
          <a:p>
            <a:pPr algn="ctr"/>
            <a:r>
              <a:rPr lang="en-US" sz="2400" b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400" b="1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1.png" descr="https://lh4.googleusercontent.com/XeYmljQTIhyyXFiNkvtd4rWPv1FX6spQUDNNe5KE7hrMz48J9oNDHXI3SNZgH45TNLCoSaKt8MU3dmGAxNVRMnpfBcQfw2Tbg3_5TAfI9OeKmEMzilBngQcEV5TP4u_baO65Rw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83" y="147573"/>
            <a:ext cx="1030310" cy="99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19" y="-5475"/>
            <a:ext cx="4365081" cy="66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477128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GIAO DIỆN CHÍNH</a:t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grpSp>
        <p:nvGrpSpPr>
          <p:cNvPr id="9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10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5" y="1395412"/>
            <a:ext cx="8693239" cy="45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58597" y="824248"/>
            <a:ext cx="11234400" cy="5589431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133341"/>
            <a:ext cx="8757634" cy="47512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8597" y="126505"/>
            <a:ext cx="71111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9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93846" y="179162"/>
            <a:ext cx="697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7" y="1403797"/>
            <a:ext cx="8706118" cy="44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58241" y="320830"/>
            <a:ext cx="6238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429554"/>
            <a:ext cx="8731876" cy="44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7" y="1429554"/>
            <a:ext cx="8654602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5" y="1416675"/>
            <a:ext cx="8654601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7" y="1416676"/>
            <a:ext cx="8667480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5" y="1429555"/>
            <a:ext cx="8628845" cy="44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grpSp>
        <p:nvGrpSpPr>
          <p:cNvPr id="5" name="Google Shape;275;p33"/>
          <p:cNvGrpSpPr/>
          <p:nvPr/>
        </p:nvGrpSpPr>
        <p:grpSpPr>
          <a:xfrm>
            <a:off x="1226300" y="814149"/>
            <a:ext cx="8072246" cy="5863851"/>
            <a:chOff x="2112475" y="238125"/>
            <a:chExt cx="3395050" cy="5238750"/>
          </a:xfrm>
        </p:grpSpPr>
        <p:sp>
          <p:nvSpPr>
            <p:cNvPr id="6" name="Google Shape;276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7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8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9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4" y="1354148"/>
            <a:ext cx="7624294" cy="47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66" y="1352960"/>
            <a:ext cx="4456090" cy="4595402"/>
          </a:xfrm>
          <a:prstGeom prst="rect">
            <a:avLst/>
          </a:prstGeom>
        </p:spPr>
      </p:pic>
      <p:grpSp>
        <p:nvGrpSpPr>
          <p:cNvPr id="6" name="Google Shape;263;p32"/>
          <p:cNvGrpSpPr/>
          <p:nvPr/>
        </p:nvGrpSpPr>
        <p:grpSpPr>
          <a:xfrm>
            <a:off x="3000777" y="812960"/>
            <a:ext cx="4700789" cy="5865040"/>
            <a:chOff x="2547150" y="238125"/>
            <a:chExt cx="2525675" cy="5238750"/>
          </a:xfrm>
        </p:grpSpPr>
        <p:sp>
          <p:nvSpPr>
            <p:cNvPr id="7" name="Google Shape;26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652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67" y="162013"/>
            <a:ext cx="4907698" cy="742968"/>
          </a:xfrm>
        </p:spPr>
        <p:txBody>
          <a:bodyPr/>
          <a:lstStyle/>
          <a:p>
            <a:r>
              <a:rPr lang="en-US" sz="3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  <a:endParaRPr lang="en-US" sz="360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5C384BA-0032-4FE7-AC29-2F9F93197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=""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7" name="Google Shape;1330;p49"/>
          <p:cNvGrpSpPr/>
          <p:nvPr/>
        </p:nvGrpSpPr>
        <p:grpSpPr>
          <a:xfrm>
            <a:off x="1214196" y="1175562"/>
            <a:ext cx="5014221" cy="2228644"/>
            <a:chOff x="6351056" y="5475280"/>
            <a:chExt cx="827397" cy="963387"/>
          </a:xfrm>
        </p:grpSpPr>
        <p:grpSp>
          <p:nvGrpSpPr>
            <p:cNvPr id="19" name="Google Shape;1331;p49"/>
            <p:cNvGrpSpPr/>
            <p:nvPr/>
          </p:nvGrpSpPr>
          <p:grpSpPr>
            <a:xfrm>
              <a:off x="6351056" y="5475280"/>
              <a:ext cx="790308" cy="244748"/>
              <a:chOff x="2983842" y="-464579"/>
              <a:chExt cx="6451492" cy="1986586"/>
            </a:xfrm>
          </p:grpSpPr>
          <p:sp>
            <p:nvSpPr>
              <p:cNvPr id="26" name="Google Shape;1332;p49"/>
              <p:cNvSpPr/>
              <p:nvPr/>
            </p:nvSpPr>
            <p:spPr>
              <a:xfrm>
                <a:off x="3317094" y="-464579"/>
                <a:ext cx="6118240" cy="186080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I. KHẢO SÁT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7" name="Google Shape;1333;p49"/>
              <p:cNvSpPr/>
              <p:nvPr/>
            </p:nvSpPr>
            <p:spPr>
              <a:xfrm rot="2592522" flipV="1">
                <a:off x="2983842" y="322451"/>
                <a:ext cx="1086084" cy="119955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334;p49"/>
            <p:cNvGrpSpPr/>
            <p:nvPr/>
          </p:nvGrpSpPr>
          <p:grpSpPr>
            <a:xfrm flipH="1">
              <a:off x="6396486" y="5762369"/>
              <a:ext cx="781967" cy="262301"/>
              <a:chOff x="2922265" y="206136"/>
              <a:chExt cx="6383404" cy="2129071"/>
            </a:xfrm>
          </p:grpSpPr>
          <p:sp>
            <p:nvSpPr>
              <p:cNvPr id="24" name="Google Shape;1335;p49"/>
              <p:cNvSpPr/>
              <p:nvPr/>
            </p:nvSpPr>
            <p:spPr>
              <a:xfrm>
                <a:off x="3321052" y="206136"/>
                <a:ext cx="5984617" cy="20075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II. PHÂN TÍCH VÀ THIẾT KẾ HỆ THỐNG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5" name="Google Shape;1336;p49"/>
              <p:cNvSpPr/>
              <p:nvPr/>
            </p:nvSpPr>
            <p:spPr>
              <a:xfrm rot="2633921" flipV="1">
                <a:off x="2922265" y="1048456"/>
                <a:ext cx="1121952" cy="128675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337;p49"/>
            <p:cNvGrpSpPr/>
            <p:nvPr/>
          </p:nvGrpSpPr>
          <p:grpSpPr>
            <a:xfrm>
              <a:off x="6380556" y="6080002"/>
              <a:ext cx="760802" cy="358665"/>
              <a:chOff x="3224691" y="1124771"/>
              <a:chExt cx="6210659" cy="2911231"/>
            </a:xfrm>
          </p:grpSpPr>
          <p:sp>
            <p:nvSpPr>
              <p:cNvPr id="22" name="Google Shape;1338;p49"/>
              <p:cNvSpPr/>
              <p:nvPr/>
            </p:nvSpPr>
            <p:spPr>
              <a:xfrm>
                <a:off x="3224691" y="1124771"/>
                <a:ext cx="6210659" cy="2087171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III. CÔNG NGHỆ 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3" name="Google Shape;1339;p49"/>
              <p:cNvSpPr/>
              <p:nvPr/>
            </p:nvSpPr>
            <p:spPr>
              <a:xfrm rot="2729265" flipV="1">
                <a:off x="2020123" y="2385503"/>
                <a:ext cx="2865511" cy="43548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1338;p49"/>
          <p:cNvSpPr/>
          <p:nvPr/>
        </p:nvSpPr>
        <p:spPr>
          <a:xfrm>
            <a:off x="1553377" y="4087701"/>
            <a:ext cx="4450272" cy="582079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smtClean="0">
                <a:latin typeface="Calibri"/>
                <a:ea typeface="Calibri"/>
                <a:cs typeface="Calibri"/>
                <a:sym typeface="Calibri"/>
              </a:rPr>
              <a:t>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smtClean="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V. MỘT SỐ GIAO DIỆN CHÍNH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" name="Google Shape;1333;p49"/>
          <p:cNvSpPr/>
          <p:nvPr/>
        </p:nvSpPr>
        <p:spPr>
          <a:xfrm rot="2741272" flipV="1">
            <a:off x="1334151" y="4360867"/>
            <a:ext cx="789179" cy="341878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335;p49"/>
          <p:cNvSpPr/>
          <p:nvPr/>
        </p:nvSpPr>
        <p:spPr>
          <a:xfrm flipH="1">
            <a:off x="1489511" y="3335848"/>
            <a:ext cx="4514137" cy="607545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IV. KIẾN TRÚC 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3" name="Google Shape;1336;p49"/>
          <p:cNvSpPr/>
          <p:nvPr/>
        </p:nvSpPr>
        <p:spPr>
          <a:xfrm rot="18822422" flipH="1" flipV="1">
            <a:off x="5460846" y="3599050"/>
            <a:ext cx="816265" cy="360715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50761" y="904981"/>
            <a:ext cx="44479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17130"/>
          <a:stretch>
            <a:fillRect/>
          </a:stretch>
        </p:blipFill>
        <p:spPr/>
      </p:pic>
      <p:sp>
        <p:nvSpPr>
          <p:cNvPr id="34" name="Google Shape;1338;p49"/>
          <p:cNvSpPr/>
          <p:nvPr/>
        </p:nvSpPr>
        <p:spPr>
          <a:xfrm>
            <a:off x="1562373" y="4814088"/>
            <a:ext cx="4610640" cy="594854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VI. TỔNG KẾT 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5" name="Google Shape;1339;p49"/>
          <p:cNvSpPr/>
          <p:nvPr/>
        </p:nvSpPr>
        <p:spPr>
          <a:xfrm rot="2729265" flipV="1">
            <a:off x="1317530" y="5098578"/>
            <a:ext cx="816685" cy="323296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5" name="Rectangle 4"/>
          <p:cNvSpPr/>
          <p:nvPr/>
        </p:nvSpPr>
        <p:spPr>
          <a:xfrm>
            <a:off x="256968" y="900000"/>
            <a:ext cx="11576231" cy="57200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62890" algn="l"/>
              </a:tabLst>
            </a:pPr>
            <a:r>
              <a:rPr lang="en-US" b="1" ker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b="1" kern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b="1" ker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endParaRPr lang="en-US" b="1" ker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6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350520" algn="l"/>
              </a:tabLst>
            </a:pP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1.1.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vi-VN" spc="-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6085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vi-VN" spc="-15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rõ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quy trình phân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hệ thống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thông tin.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128397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6085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Hoàn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thành được đề tài phân tích thiết kế hệ thống quản lý </a:t>
            </a:r>
            <a:r>
              <a:rPr lang="en-US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14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128397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tabLst>
                <a:tab pos="426085" algn="l"/>
              </a:tabLst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2.Khuyết</a:t>
            </a:r>
            <a:r>
              <a:rPr lang="vi-VN" spc="-1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pc="-1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diện chưa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đẹp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Thiếu</a:t>
            </a:r>
            <a:r>
              <a:rPr lang="vi-VN" spc="-1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trong thiết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vi-VN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2.Tài </a:t>
            </a:r>
            <a:r>
              <a:rPr lang="vi-VN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liệu tham khảo</a:t>
            </a:r>
            <a:endParaRPr lang="en-US" sz="140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vi-VN" b="1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Em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Html,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,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javascipt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u="sng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https://www.w3schools.com</a:t>
            </a:r>
            <a:r>
              <a:rPr lang="vi-VN" u="sng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</a:t>
            </a: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Ngoài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video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họ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dạy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reponsive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vi-VN" b="1" u="sng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https://fullstack.edu.vn/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vi-VN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lai</a:t>
            </a:r>
            <a:endParaRPr lang="en-US" sz="140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Viết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Hướng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hàng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tinh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mắt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3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53" y="455236"/>
            <a:ext cx="7598535" cy="396221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mtClean="0"/>
              <a:t>CẢM ƠN THẦY CÔ VÀ CÁC BẠN ĐÃ LẮNG NGHE !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F0F12597-AABE-455F-AE27-B788519B2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=""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1DCE69A-183E-4D92-928A-CEE76B9E5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97536" y="1214183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=""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21897" y="-1"/>
            <a:ext cx="4419743" cy="6684135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5451"/>
          <a:stretch>
            <a:fillRect/>
          </a:stretch>
        </p:blipFill>
        <p:spPr>
          <a:xfrm>
            <a:off x="7830355" y="1"/>
            <a:ext cx="4361645" cy="3013654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4749" y="3013655"/>
            <a:ext cx="3759807" cy="6360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 lượng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kê thông tin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2021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0" y="0"/>
            <a:ext cx="7765961" cy="6678613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5100" y="6678613"/>
            <a:ext cx="596900" cy="142875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65961" y="0"/>
            <a:ext cx="64394" cy="6822000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159;p49"/>
          <p:cNvGrpSpPr/>
          <p:nvPr/>
        </p:nvGrpSpPr>
        <p:grpSpPr>
          <a:xfrm>
            <a:off x="230398" y="-1"/>
            <a:ext cx="7302673" cy="6321616"/>
            <a:chOff x="8011588" y="3184166"/>
            <a:chExt cx="306704" cy="719858"/>
          </a:xfrm>
        </p:grpSpPr>
        <p:sp>
          <p:nvSpPr>
            <p:cNvPr id="23" name="Google Shape;116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6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162;p49"/>
            <p:cNvSpPr txBox="1"/>
            <p:nvPr/>
          </p:nvSpPr>
          <p:spPr>
            <a:xfrm>
              <a:off x="8011692" y="3301733"/>
              <a:ext cx="306600" cy="1655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vi-VN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1.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Mục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đích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Tiếp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cận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mới t</a:t>
              </a:r>
              <a:r>
                <a:rPr lang="vi-VN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ăng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chuyển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đổi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tiềm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năng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Tăng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sự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tương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tác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giữa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người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bán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người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mua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Cung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cấp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cho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hội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mua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 hóa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sử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dụng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dịch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vụ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với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sự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trợ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giúp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hệ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thống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toán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điện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tử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không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khỏi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  <a:endParaRPr sz="1600" b="0" i="0" u="none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6" name="Google Shape;1163;p49"/>
            <p:cNvSpPr txBox="1"/>
            <p:nvPr/>
          </p:nvSpPr>
          <p:spPr>
            <a:xfrm>
              <a:off x="8011692" y="3231683"/>
              <a:ext cx="306600" cy="61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-US" sz="2400" b="0" i="0" u="none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I. KHẢO SÁT</a:t>
              </a:r>
            </a:p>
          </p:txBody>
        </p:sp>
        <p:sp>
          <p:nvSpPr>
            <p:cNvPr id="27" name="Google Shape;1164;p49"/>
            <p:cNvSpPr txBox="1"/>
            <p:nvPr/>
          </p:nvSpPr>
          <p:spPr>
            <a:xfrm>
              <a:off x="8011588" y="3675972"/>
              <a:ext cx="306600" cy="2091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 i="0" u="none" smtClean="0">
                  <a:solidFill>
                    <a:schemeClr val="accent4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Nghiên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cứu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tính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mặt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tổ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chức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Giúp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hội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kinh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mở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rộng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Dù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bất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cứ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ở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đâu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cũng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có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thể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ghé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thăm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cửa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hàng, chỉ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kết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nối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internet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kern="0" err="1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vi-VN" sz="1600" kern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tối thiểu về thời gian quản lý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vi-VN" sz="1600" b="0" i="0" u="none" kern="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 thi về mặt kinh tế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kern="0" err="1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vi-VN" sz="1600" kern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chi phí quảng bá bằng các phương tiện truyền thông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endParaRPr lang="vi-VN" sz="1400" b="0" i="0" u="none" kern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Calibri"/>
                <a:sym typeface="Calibri"/>
              </a:endParaRPr>
            </a:p>
            <a:p>
              <a:pPr marL="285750" lvl="0" indent="-285750"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65;p49"/>
            <p:cNvSpPr txBox="1"/>
            <p:nvPr/>
          </p:nvSpPr>
          <p:spPr>
            <a:xfrm>
              <a:off x="8011692" y="3467311"/>
              <a:ext cx="306600" cy="2086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 i="0" u="none" smtClean="0">
                  <a:solidFill>
                    <a:schemeClr val="accent4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2.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Tầm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ảnh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hưởng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Website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nơi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nghiệp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gặp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nhau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truy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cập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vào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cửa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tìm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được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những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thông tin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sản phẩm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đó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website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trở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thành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một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kênh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tư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vấn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trực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tuyến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hữu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hiệu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Website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một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phương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tiện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để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giới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thiệu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nghiệp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,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quảng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, marketing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,…</a:t>
              </a:r>
              <a:endParaRPr sz="1600" b="0" i="0" u="none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2" y="141668"/>
            <a:ext cx="7018986" cy="758332"/>
          </a:xfrm>
        </p:spPr>
        <p:txBody>
          <a:bodyPr/>
          <a:lstStyle/>
          <a:p>
            <a:r>
              <a:rPr lang="vi-VN" sz="2800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II.PHÂN TÍCH THIẾT KẾ HỆ THỐNG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332631" y="0"/>
            <a:ext cx="0" cy="66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1" y="0"/>
            <a:ext cx="3859369" cy="2343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0" y="2343956"/>
            <a:ext cx="3859369" cy="2369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0" y="4687913"/>
            <a:ext cx="3859370" cy="1990088"/>
          </a:xfrm>
          <a:prstGeom prst="rect">
            <a:avLst/>
          </a:prstGeom>
        </p:spPr>
      </p:pic>
      <p:grpSp>
        <p:nvGrpSpPr>
          <p:cNvPr id="14" name="Google Shape;1089;p49"/>
          <p:cNvGrpSpPr/>
          <p:nvPr/>
        </p:nvGrpSpPr>
        <p:grpSpPr>
          <a:xfrm>
            <a:off x="708341" y="991670"/>
            <a:ext cx="6896010" cy="4816706"/>
            <a:chOff x="4852681" y="4457861"/>
            <a:chExt cx="715049" cy="652562"/>
          </a:xfrm>
        </p:grpSpPr>
        <p:sp>
          <p:nvSpPr>
            <p:cNvPr id="15" name="Google Shape;1090;p49"/>
            <p:cNvSpPr/>
            <p:nvPr/>
          </p:nvSpPr>
          <p:spPr>
            <a:xfrm>
              <a:off x="5204261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r>
                <a:rPr lang="en-US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3.SƠ ĐỒ DỮ LIỆU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6" name="Google Shape;109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r>
                <a:rPr lang="en-US" b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2.SƠ ĐỒ NGỮ CẢNH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7" name="Google Shape;109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400" b="1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           </a:t>
              </a:r>
              <a:r>
                <a:rPr lang="en-US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1.SƠ ĐỒ CHỨC NĂNG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000" y="141668"/>
            <a:ext cx="5615797" cy="758332"/>
          </a:xfrm>
        </p:spPr>
        <p:txBody>
          <a:bodyPr/>
          <a:lstStyle/>
          <a:p>
            <a:r>
              <a:rPr lang="vi-VN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</a:t>
            </a:r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 ĐỒ CHỨC NĂNG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958628" y="0"/>
            <a:ext cx="0" cy="667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00000"/>
            <a:ext cx="7238535" cy="4998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28" y="-1"/>
            <a:ext cx="4233371" cy="66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67425"/>
            <a:ext cx="7260000" cy="732575"/>
          </a:xfrm>
        </p:spPr>
        <p:txBody>
          <a:bodyPr/>
          <a:lstStyle/>
          <a:p>
            <a:r>
              <a:rPr lang="vi-VN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 ĐỒ NGỮ CẢNH</a:t>
            </a:r>
            <a:endParaRPr lang="en-US" b="1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900000"/>
            <a:ext cx="7260000" cy="5449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1"/>
            <a:ext cx="4572000" cy="3412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12900"/>
            <a:ext cx="4572000" cy="32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SƠ ĐỒ DỮ LIỆU(ERD)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2" y="1107584"/>
            <a:ext cx="7275592" cy="5344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88" y="0"/>
            <a:ext cx="4503311" cy="667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85656" y="0"/>
            <a:ext cx="5151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15910"/>
            <a:ext cx="6723380" cy="540913"/>
          </a:xfrm>
        </p:spPr>
        <p:txBody>
          <a:bodyPr/>
          <a:lstStyle/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CÔNG NGHỆ  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2"/>
            <a:ext cx="4361645" cy="1700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1700012"/>
            <a:ext cx="4361645" cy="1764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20" y="3510331"/>
            <a:ext cx="4340180" cy="15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5070351"/>
            <a:ext cx="4361646" cy="1607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345" y="857473"/>
            <a:ext cx="7371007" cy="256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Visual Studio Code </a:t>
            </a: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Html,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Javascript</a:t>
            </a:r>
            <a:endParaRPr lang="en-US" sz="2000" kern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diện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trải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pc,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ipad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ipX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…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điện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977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b="1" ker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90" y="153938"/>
            <a:ext cx="6259741" cy="540000"/>
          </a:xfrm>
        </p:spPr>
        <p:txBody>
          <a:bodyPr/>
          <a:lstStyle/>
          <a:p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KIẾN TRÚC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25" y="0"/>
            <a:ext cx="4709374" cy="53318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5169"/>
            <a:ext cx="7482625" cy="6144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1.Sử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endParaRPr lang="en-US" b="1" ker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1.1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quát</a:t>
            </a: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chung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giống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chảy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trật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nghiêm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ngặt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quay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lui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nhảy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vượt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2.2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Nắm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rõ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ràng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sớm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hề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sửa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đơn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b="1" kern="0">
                <a:solidFill>
                  <a:srgbClr val="95959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vi-VN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móc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rõ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ràng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hoãn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khác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xuyên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suốt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vòng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b="1" ker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36553" y="5388604"/>
            <a:ext cx="2912977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Hình ảnh: Mô hình thác nước</a:t>
            </a:r>
          </a:p>
        </p:txBody>
      </p:sp>
    </p:spTree>
    <p:extLst>
      <p:ext uri="{BB962C8B-B14F-4D97-AF65-F5344CB8AC3E}">
        <p14:creationId xmlns:p14="http://schemas.microsoft.com/office/powerpoint/2010/main" val="40296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649</Words>
  <Application>Microsoft Office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Lucida Sans Typewriter</vt:lpstr>
      <vt:lpstr>Times New Roman</vt:lpstr>
      <vt:lpstr>Tw Cen MT</vt:lpstr>
      <vt:lpstr>Wingdings</vt:lpstr>
      <vt:lpstr>Office Theme</vt:lpstr>
      <vt:lpstr>          BÀI TIỂU LUẬN  XÂY DỰNG WEBSITE BÁN HÀNG MỸ PHẨM   TÊN  HỌC  PHẦN: THỰC  TẬP  VIẾT  NIÊN  LUẬN  MÃ  HỌC  PHẦN:TIN3142  GIẢNG  VIÊN  HƯỚNG  DẪN: TRẦN  THANH  LƯƠNG       Huế ,  tháng  08  năm  2021  </vt:lpstr>
      <vt:lpstr>NỘI DUNG BÁO CÁO:</vt:lpstr>
      <vt:lpstr>Hình  1.  Số lượng thống kê thông tin trên toàn thế giới về xu hướng sử dụng internet 2021</vt:lpstr>
      <vt:lpstr>II.PHÂN TÍCH THIẾT KẾ HỆ THỐNG </vt:lpstr>
      <vt:lpstr>1. SƠ ĐỒ CHỨC NĂNG</vt:lpstr>
      <vt:lpstr>2. SƠ ĐỒ NGỮ CẢNH</vt:lpstr>
      <vt:lpstr>3. SƠ ĐỒ DỮ LIỆU(ERD)</vt:lpstr>
      <vt:lpstr>III. CÔNG NGHỆ  </vt:lpstr>
      <vt:lpstr>IV. KIẾN TRÚC</vt:lpstr>
      <vt:lpstr>IV. MỘT SỐ GIAO DIỆN CHÍNH   </vt:lpstr>
      <vt:lpstr>PowerPoint Presentation</vt:lpstr>
      <vt:lpstr>PowerPoint Presentation</vt:lpstr>
      <vt:lpstr>PowerPoint Presentation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TỔNG KẾT</vt:lpstr>
      <vt:lpstr>CẢM ƠN THẦY CÔ VÀ CÁC BẠN ĐÃ LẮNG NGHE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2021-08-22T07:22:09Z</dcterms:created>
  <dcterms:modified xsi:type="dcterms:W3CDTF">2021-08-28T11:26:18Z</dcterms:modified>
</cp:coreProperties>
</file>